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90" d="100"/>
          <a:sy n="90" d="100"/>
        </p:scale>
        <p:origin x="84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715E-7920-475D-BDDC-C6BD7C13F472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3347C-1839-416C-8DA6-D6827CAB9E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97008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715E-7920-475D-BDDC-C6BD7C13F472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3347C-1839-416C-8DA6-D6827CAB9E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95696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715E-7920-475D-BDDC-C6BD7C13F472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3347C-1839-416C-8DA6-D6827CAB9E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3731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715E-7920-475D-BDDC-C6BD7C13F472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3347C-1839-416C-8DA6-D6827CAB9E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4538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715E-7920-475D-BDDC-C6BD7C13F472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3347C-1839-416C-8DA6-D6827CAB9E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86140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715E-7920-475D-BDDC-C6BD7C13F472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3347C-1839-416C-8DA6-D6827CAB9E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8165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715E-7920-475D-BDDC-C6BD7C13F472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3347C-1839-416C-8DA6-D6827CAB9E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1257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715E-7920-475D-BDDC-C6BD7C13F472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3347C-1839-416C-8DA6-D6827CAB9E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60094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715E-7920-475D-BDDC-C6BD7C13F472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3347C-1839-416C-8DA6-D6827CAB9E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35584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715E-7920-475D-BDDC-C6BD7C13F472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3347C-1839-416C-8DA6-D6827CAB9E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41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715E-7920-475D-BDDC-C6BD7C13F472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3347C-1839-416C-8DA6-D6827CAB9E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24160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16715E-7920-475D-BDDC-C6BD7C13F472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63347C-1839-416C-8DA6-D6827CAB9E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5009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96F963B-3FAB-71D3-FF8C-B835CBC272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5472" y="339213"/>
            <a:ext cx="8554064" cy="2551471"/>
          </a:xfrm>
          <a:solidFill>
            <a:schemeClr val="accent1"/>
          </a:solidFill>
        </p:spPr>
        <p:txBody>
          <a:bodyPr anchor="ctr" anchorCtr="0">
            <a:noAutofit/>
          </a:bodyPr>
          <a:lstStyle/>
          <a:p>
            <a:pPr fontAlgn="ctr"/>
            <a:r>
              <a:rPr lang="ja-JP" altLang="en-US" sz="3200" b="1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日本病院薬剤師会東海ブロック・</a:t>
            </a:r>
            <a:br>
              <a:rPr lang="en-US" altLang="ja-JP" sz="3200" b="1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</a:br>
            <a:r>
              <a:rPr lang="ja-JP" altLang="en-US" sz="3200" b="1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日本薬学会東海支部合同学術大会２０２５</a:t>
            </a:r>
            <a:br>
              <a:rPr lang="en-US" altLang="ja-JP" sz="3200" b="1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</a:br>
            <a:r>
              <a:rPr lang="ja-JP" altLang="en-US" sz="3200" b="1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利益相反の開示</a:t>
            </a:r>
            <a:br>
              <a:rPr lang="en-US" altLang="ja-JP" sz="3200" b="1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</a:br>
            <a:br>
              <a:rPr lang="en-US" altLang="ja-JP" sz="3200" b="1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</a:br>
            <a:r>
              <a:rPr lang="ja-JP" altLang="en-US" sz="3200" b="1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筆頭発表者名：○○  ○○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BBBDE15-A543-2D32-83D6-2E08AE5AE9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32386" y="3731342"/>
            <a:ext cx="7005484" cy="2890683"/>
          </a:xfrm>
        </p:spPr>
        <p:txBody>
          <a:bodyPr>
            <a:normAutofit/>
          </a:bodyPr>
          <a:lstStyle/>
          <a:p>
            <a:r>
              <a:rPr kumimoji="1" lang="ja-JP" altLang="en-US" sz="3200" b="1" dirty="0"/>
              <a:t>私は今回の演題に関して、</a:t>
            </a:r>
            <a:endParaRPr kumimoji="1" lang="en-US" altLang="ja-JP" sz="3200" b="1" dirty="0"/>
          </a:p>
          <a:p>
            <a:r>
              <a:rPr lang="ja-JP" altLang="en-US" sz="3200" b="1" dirty="0"/>
              <a:t>開示すべき利益相反はありません</a:t>
            </a:r>
            <a:r>
              <a:rPr lang="ja-JP" altLang="en-US" sz="3200" b="1" dirty="0">
                <a:solidFill>
                  <a:schemeClr val="bg1">
                    <a:lumMod val="50000"/>
                  </a:schemeClr>
                </a:solidFill>
              </a:rPr>
              <a:t>。</a:t>
            </a:r>
            <a:endParaRPr kumimoji="1" lang="ja-JP" altLang="en-US" sz="3200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71503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</TotalTime>
  <Words>45</Words>
  <Application>Microsoft Office PowerPoint</Application>
  <PresentationFormat>画面に合わせる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HGPｺﾞｼｯｸE</vt:lpstr>
      <vt:lpstr>Arial</vt:lpstr>
      <vt:lpstr>Calibri</vt:lpstr>
      <vt:lpstr>Calibri Light</vt:lpstr>
      <vt:lpstr>Office テーマ</vt:lpstr>
      <vt:lpstr>日本病院薬剤師会東海ブロック・ 日本薬学会東海支部合同学術大会２０２５ 利益相反の開示  筆頭発表者名：○○  ○○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日本病院薬剤師会東海ブロック・ 日本薬学会東海支部合同学術大会２０２４ 利益相反の開示  筆頭発表者名：○○  ○○</dc:title>
  <dc:creator>e044900</dc:creator>
  <cp:lastModifiedBy>鈴木伸征</cp:lastModifiedBy>
  <cp:revision>3</cp:revision>
  <dcterms:created xsi:type="dcterms:W3CDTF">2024-09-10T04:32:39Z</dcterms:created>
  <dcterms:modified xsi:type="dcterms:W3CDTF">2025-10-16T01:57:12Z</dcterms:modified>
</cp:coreProperties>
</file>